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cee84067648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ae1858c1024cc9"/>
  </p:sldMasterIdLst>
  <p:sldIdLst>
    <p:sldId xmlns:r="http://schemas.openxmlformats.org/officeDocument/2006/relationships" id="256" r:id="R074bfe6efd9a4c99"/>
    <p:sldId xmlns:r="http://schemas.openxmlformats.org/officeDocument/2006/relationships" id="257" r:id="R9439bbb0e14e4b0f"/>
    <p:sldId xmlns:r="http://schemas.openxmlformats.org/officeDocument/2006/relationships" id="258" r:id="Ra971dc58438a4ec2"/>
    <p:sldId xmlns:r="http://schemas.openxmlformats.org/officeDocument/2006/relationships" id="259" r:id="Re948f40b21e847a1"/>
    <p:sldId xmlns:r="http://schemas.openxmlformats.org/officeDocument/2006/relationships" id="260" r:id="R02d570c5339c4163"/>
    <p:sldId xmlns:r="http://schemas.openxmlformats.org/officeDocument/2006/relationships" id="261" r:id="R54ba7e9195834671"/>
    <p:sldId xmlns:r="http://schemas.openxmlformats.org/officeDocument/2006/relationships" id="262" r:id="R2765a0b7b3294a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e1858c1024cc9" /><Relationship Type="http://schemas.openxmlformats.org/officeDocument/2006/relationships/slide" Target="/ppt/slides/slide1.xml" Id="R074bfe6efd9a4c99" /><Relationship Type="http://schemas.openxmlformats.org/officeDocument/2006/relationships/slide" Target="/ppt/slides/slide2.xml" Id="R9439bbb0e14e4b0f" /><Relationship Type="http://schemas.openxmlformats.org/officeDocument/2006/relationships/slide" Target="/ppt/slides/slide3.xml" Id="Ra971dc58438a4ec2" /><Relationship Type="http://schemas.openxmlformats.org/officeDocument/2006/relationships/slide" Target="/ppt/slides/slide4.xml" Id="Re948f40b21e847a1" /><Relationship Type="http://schemas.openxmlformats.org/officeDocument/2006/relationships/slide" Target="/ppt/slides/slide5.xml" Id="R02d570c5339c4163" /><Relationship Type="http://schemas.openxmlformats.org/officeDocument/2006/relationships/slide" Target="/ppt/slides/slide6.xml" Id="R54ba7e9195834671" /><Relationship Type="http://schemas.openxmlformats.org/officeDocument/2006/relationships/slide" Target="/ppt/slides/slide7.xml" Id="R2765a0b7b3294a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51177d17741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22e31548d46a0" /><Relationship Type="http://schemas.openxmlformats.org/officeDocument/2006/relationships/theme" Target="/ppt/slideMasters/theme/theme1.xml" Id="Rc43c114d47b5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522e31548d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3f765e1c8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5b53a9c50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2a721dd9543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b6c058848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afa78942848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1b10cefdc49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2169c184d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LAGERVEIEN 25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LAGERVEIEN 25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8 854 267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6 722 411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5 204 290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23 058 123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36 927 779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 AREAL HOLDING 3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Forusveien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995 668 084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LAGERVEIEN 25 AS</a:t>
            </a:r>
          </a:p>
        </p:txBody>
      </p:sp>
    </p:spTree>
  </p:cSld>
  <p:clrMapOvr>
    <a:masterClrMapping xmlns:a="http://schemas.openxmlformats.org/drawingml/2006/main"/>
  </p:clrMapOvr>
</p:sld>
</file>