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61f0e1797540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32e152bf84298"/>
  </p:sldMasterIdLst>
  <p:sldIdLst>
    <p:sldId xmlns:r="http://schemas.openxmlformats.org/officeDocument/2006/relationships" id="256" r:id="Rc15960d34af041eb"/>
    <p:sldId xmlns:r="http://schemas.openxmlformats.org/officeDocument/2006/relationships" id="257" r:id="R441c285b785c4091"/>
    <p:sldId xmlns:r="http://schemas.openxmlformats.org/officeDocument/2006/relationships" id="258" r:id="R77558bb59ae24cf7"/>
    <p:sldId xmlns:r="http://schemas.openxmlformats.org/officeDocument/2006/relationships" id="259" r:id="R86388faed46440d1"/>
    <p:sldId xmlns:r="http://schemas.openxmlformats.org/officeDocument/2006/relationships" id="260" r:id="Ra61f2f3de0e644b8"/>
    <p:sldId xmlns:r="http://schemas.openxmlformats.org/officeDocument/2006/relationships" id="261" r:id="R4d1be4281ba34bf6"/>
    <p:sldId xmlns:r="http://schemas.openxmlformats.org/officeDocument/2006/relationships" id="262" r:id="Rc4cfcf73daad4f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32e152bf84298" /><Relationship Type="http://schemas.openxmlformats.org/officeDocument/2006/relationships/slide" Target="/ppt/slides/slide1.xml" Id="Rc15960d34af041eb" /><Relationship Type="http://schemas.openxmlformats.org/officeDocument/2006/relationships/slide" Target="/ppt/slides/slide2.xml" Id="R441c285b785c4091" /><Relationship Type="http://schemas.openxmlformats.org/officeDocument/2006/relationships/slide" Target="/ppt/slides/slide3.xml" Id="R77558bb59ae24cf7" /><Relationship Type="http://schemas.openxmlformats.org/officeDocument/2006/relationships/slide" Target="/ppt/slides/slide4.xml" Id="R86388faed46440d1" /><Relationship Type="http://schemas.openxmlformats.org/officeDocument/2006/relationships/slide" Target="/ppt/slides/slide5.xml" Id="Ra61f2f3de0e644b8" /><Relationship Type="http://schemas.openxmlformats.org/officeDocument/2006/relationships/slide" Target="/ppt/slides/slide6.xml" Id="R4d1be4281ba34bf6" /><Relationship Type="http://schemas.openxmlformats.org/officeDocument/2006/relationships/slide" Target="/ppt/slides/slide7.xml" Id="Rc4cfcf73daad4f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f2156205c4d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07a7dd9314e60" /><Relationship Type="http://schemas.openxmlformats.org/officeDocument/2006/relationships/theme" Target="/ppt/slideMasters/theme/theme1.xml" Id="R19635db58ca145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607a7dd9314e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fa0f3134247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3b8046c8844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2926cc9a349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eab93c0fe44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160a2bd3642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26680257e40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03e648d444c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REAL ESTATE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REAL ESTATE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63 356 307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6 150 846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5 459 313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4 790 887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26 068 378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SECURITIES AS  –  72,5 %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CAPITAL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 FORVALTNING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995 691 728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REAL ESTATE MANAGEMENT AS</a:t>
            </a:r>
          </a:p>
        </p:txBody>
      </p:sp>
    </p:spTree>
  </p:cSld>
  <p:clrMapOvr>
    <a:masterClrMapping xmlns:a="http://schemas.openxmlformats.org/drawingml/2006/main"/>
  </p:clrMapOvr>
</p:sld>
</file>