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630430fc445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00295bda44435"/>
  </p:sldMasterIdLst>
  <p:sldIdLst>
    <p:sldId xmlns:r="http://schemas.openxmlformats.org/officeDocument/2006/relationships" id="256" r:id="R0a7b23e5d82e488a"/>
    <p:sldId xmlns:r="http://schemas.openxmlformats.org/officeDocument/2006/relationships" id="257" r:id="R9ae4fdc837a542a0"/>
    <p:sldId xmlns:r="http://schemas.openxmlformats.org/officeDocument/2006/relationships" id="258" r:id="Raf38763863f145ea"/>
    <p:sldId xmlns:r="http://schemas.openxmlformats.org/officeDocument/2006/relationships" id="259" r:id="R18aaab9e266b47f4"/>
    <p:sldId xmlns:r="http://schemas.openxmlformats.org/officeDocument/2006/relationships" id="260" r:id="Rf334b01b036f492e"/>
    <p:sldId xmlns:r="http://schemas.openxmlformats.org/officeDocument/2006/relationships" id="261" r:id="Rf33918b80a924dfb"/>
    <p:sldId xmlns:r="http://schemas.openxmlformats.org/officeDocument/2006/relationships" id="262" r:id="R82ece0dbd81b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00295bda44435" /><Relationship Type="http://schemas.openxmlformats.org/officeDocument/2006/relationships/slide" Target="/ppt/slides/slide1.xml" Id="R0a7b23e5d82e488a" /><Relationship Type="http://schemas.openxmlformats.org/officeDocument/2006/relationships/slide" Target="/ppt/slides/slide2.xml" Id="R9ae4fdc837a542a0" /><Relationship Type="http://schemas.openxmlformats.org/officeDocument/2006/relationships/slide" Target="/ppt/slides/slide3.xml" Id="Raf38763863f145ea" /><Relationship Type="http://schemas.openxmlformats.org/officeDocument/2006/relationships/slide" Target="/ppt/slides/slide4.xml" Id="R18aaab9e266b47f4" /><Relationship Type="http://schemas.openxmlformats.org/officeDocument/2006/relationships/slide" Target="/ppt/slides/slide5.xml" Id="Rf334b01b036f492e" /><Relationship Type="http://schemas.openxmlformats.org/officeDocument/2006/relationships/slide" Target="/ppt/slides/slide6.xml" Id="Rf33918b80a924dfb" /><Relationship Type="http://schemas.openxmlformats.org/officeDocument/2006/relationships/slide" Target="/ppt/slides/slide7.xml" Id="R82ece0dbd81b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898109b6648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025c8fa084611" /><Relationship Type="http://schemas.openxmlformats.org/officeDocument/2006/relationships/theme" Target="/ppt/slideMasters/theme/theme1.xml" Id="R50d11403fe0a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4025c8fa08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41e7c4bbc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68ab83f90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ddd8395b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aea174960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c63308bf0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38d6d17dd43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c5150307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 CONSULTING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2 535 937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4 048 236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DREYER ISAKSEN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DREYER ISAKSEN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Atle Dreyer Isaksen, Solves veg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atle@lasses.no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996 014 606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 CONSULTING AS</a:t>
            </a:r>
          </a:p>
        </p:txBody>
      </p:sp>
    </p:spTree>
  </p:cSld>
  <p:clrMapOvr>
    <a:masterClrMapping xmlns:a="http://schemas.openxmlformats.org/drawingml/2006/main"/>
  </p:clrMapOvr>
</p:sld>
</file>