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81717780bb49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f860516f8a4211"/>
  </p:sldMasterIdLst>
  <p:sldIdLst>
    <p:sldId xmlns:r="http://schemas.openxmlformats.org/officeDocument/2006/relationships" id="256" r:id="Rfd3a68add3864687"/>
    <p:sldId xmlns:r="http://schemas.openxmlformats.org/officeDocument/2006/relationships" id="257" r:id="Re82736e78a644199"/>
    <p:sldId xmlns:r="http://schemas.openxmlformats.org/officeDocument/2006/relationships" id="258" r:id="Rab38f15c1df64806"/>
    <p:sldId xmlns:r="http://schemas.openxmlformats.org/officeDocument/2006/relationships" id="259" r:id="Ra966afa6cd1f4e99"/>
    <p:sldId xmlns:r="http://schemas.openxmlformats.org/officeDocument/2006/relationships" id="260" r:id="Raa8bfb39d23e452c"/>
    <p:sldId xmlns:r="http://schemas.openxmlformats.org/officeDocument/2006/relationships" id="261" r:id="Ra0f8632907d74431"/>
    <p:sldId xmlns:r="http://schemas.openxmlformats.org/officeDocument/2006/relationships" id="262" r:id="Rc17c82c68ca24c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860516f8a4211" /><Relationship Type="http://schemas.openxmlformats.org/officeDocument/2006/relationships/slide" Target="/ppt/slides/slide1.xml" Id="Rfd3a68add3864687" /><Relationship Type="http://schemas.openxmlformats.org/officeDocument/2006/relationships/slide" Target="/ppt/slides/slide2.xml" Id="Re82736e78a644199" /><Relationship Type="http://schemas.openxmlformats.org/officeDocument/2006/relationships/slide" Target="/ppt/slides/slide3.xml" Id="Rab38f15c1df64806" /><Relationship Type="http://schemas.openxmlformats.org/officeDocument/2006/relationships/slide" Target="/ppt/slides/slide4.xml" Id="Ra966afa6cd1f4e99" /><Relationship Type="http://schemas.openxmlformats.org/officeDocument/2006/relationships/slide" Target="/ppt/slides/slide5.xml" Id="Raa8bfb39d23e452c" /><Relationship Type="http://schemas.openxmlformats.org/officeDocument/2006/relationships/slide" Target="/ppt/slides/slide6.xml" Id="Ra0f8632907d74431" /><Relationship Type="http://schemas.openxmlformats.org/officeDocument/2006/relationships/slide" Target="/ppt/slides/slide7.xml" Id="Rc17c82c68ca24c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072a8fb2a243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5fbedc5b74296" /><Relationship Type="http://schemas.openxmlformats.org/officeDocument/2006/relationships/theme" Target="/ppt/slideMasters/theme/theme1.xml" Id="Rcf6ca5111bba46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05fbedc5b742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ebe26111742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da428594948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3ae87e4d24e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ac69daaa94d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eb92bf2e742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01fc0a67244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86d90fb804a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GOLDEN ENERGY OFFSHORE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ENERGY OFFSHORE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GOLDEN ENERGY OFFSHORE MANAGEMENT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ENERGY OFFSHORE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ENERGY OFFSHORE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ENERGY OFFSHORE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37 799 130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−8 080 071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−1 127 091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4 683 872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124 630 819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ENERGY OFFSHORE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GEOSMH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ENERGY OFFSHORE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 Olavs plass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996 200 760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GOLDEN ENERGY OFFSHORE MANAGEMENT AS</a:t>
            </a:r>
          </a:p>
        </p:txBody>
      </p:sp>
    </p:spTree>
  </p:cSld>
  <p:clrMapOvr>
    <a:masterClrMapping xmlns:a="http://schemas.openxmlformats.org/drawingml/2006/main"/>
  </p:clrMapOvr>
</p:sld>
</file>