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8cbca79a14c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344e541c014062"/>
  </p:sldMasterIdLst>
  <p:sldIdLst>
    <p:sldId xmlns:r="http://schemas.openxmlformats.org/officeDocument/2006/relationships" id="256" r:id="Ra8de97a8eb2b4193"/>
    <p:sldId xmlns:r="http://schemas.openxmlformats.org/officeDocument/2006/relationships" id="257" r:id="Re32356ce3ea0421e"/>
    <p:sldId xmlns:r="http://schemas.openxmlformats.org/officeDocument/2006/relationships" id="258" r:id="R4bf5fe7ce3f24423"/>
    <p:sldId xmlns:r="http://schemas.openxmlformats.org/officeDocument/2006/relationships" id="259" r:id="Rc593d8e8fb7a4e3e"/>
    <p:sldId xmlns:r="http://schemas.openxmlformats.org/officeDocument/2006/relationships" id="260" r:id="R184304bc1341483b"/>
    <p:sldId xmlns:r="http://schemas.openxmlformats.org/officeDocument/2006/relationships" id="261" r:id="R062a9f91a3ba49e8"/>
    <p:sldId xmlns:r="http://schemas.openxmlformats.org/officeDocument/2006/relationships" id="262" r:id="Rbd2e823fc12c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44e541c014062" /><Relationship Type="http://schemas.openxmlformats.org/officeDocument/2006/relationships/slide" Target="/ppt/slides/slide1.xml" Id="Ra8de97a8eb2b4193" /><Relationship Type="http://schemas.openxmlformats.org/officeDocument/2006/relationships/slide" Target="/ppt/slides/slide2.xml" Id="Re32356ce3ea0421e" /><Relationship Type="http://schemas.openxmlformats.org/officeDocument/2006/relationships/slide" Target="/ppt/slides/slide3.xml" Id="R4bf5fe7ce3f24423" /><Relationship Type="http://schemas.openxmlformats.org/officeDocument/2006/relationships/slide" Target="/ppt/slides/slide4.xml" Id="Rc593d8e8fb7a4e3e" /><Relationship Type="http://schemas.openxmlformats.org/officeDocument/2006/relationships/slide" Target="/ppt/slides/slide5.xml" Id="R184304bc1341483b" /><Relationship Type="http://schemas.openxmlformats.org/officeDocument/2006/relationships/slide" Target="/ppt/slides/slide6.xml" Id="R062a9f91a3ba49e8" /><Relationship Type="http://schemas.openxmlformats.org/officeDocument/2006/relationships/slide" Target="/ppt/slides/slide7.xml" Id="Rbd2e823fc12c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c1dc9debd49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0f92257de4967" /><Relationship Type="http://schemas.openxmlformats.org/officeDocument/2006/relationships/theme" Target="/ppt/slideMasters/theme/theme1.xml" Id="R205597de983141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90f92257de49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62fff8fbb42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7764be6dc48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7384e42b1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8a37398de46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6dbcf9d0b4a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5b0a0d48a43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e3f49351a47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MILEPEL CAMPUS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CAMPUS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5 494 253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20 387 561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996 239 721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