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d4cc95c7844f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fa755c4dec466f"/>
  </p:sldMasterIdLst>
  <p:sldIdLst>
    <p:sldId xmlns:r="http://schemas.openxmlformats.org/officeDocument/2006/relationships" id="256" r:id="R9dcb8048b8954a1e"/>
    <p:sldId xmlns:r="http://schemas.openxmlformats.org/officeDocument/2006/relationships" id="257" r:id="R8bda3032b9d6414e"/>
    <p:sldId xmlns:r="http://schemas.openxmlformats.org/officeDocument/2006/relationships" id="258" r:id="R6698fd99a7784388"/>
    <p:sldId xmlns:r="http://schemas.openxmlformats.org/officeDocument/2006/relationships" id="259" r:id="Rc13237854e654bd4"/>
    <p:sldId xmlns:r="http://schemas.openxmlformats.org/officeDocument/2006/relationships" id="260" r:id="R4e3a3eb8881e40d9"/>
    <p:sldId xmlns:r="http://schemas.openxmlformats.org/officeDocument/2006/relationships" id="261" r:id="R675527c50fa64b01"/>
    <p:sldId xmlns:r="http://schemas.openxmlformats.org/officeDocument/2006/relationships" id="262" r:id="R13afd91b3cb544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a755c4dec466f" /><Relationship Type="http://schemas.openxmlformats.org/officeDocument/2006/relationships/slide" Target="/ppt/slides/slide1.xml" Id="R9dcb8048b8954a1e" /><Relationship Type="http://schemas.openxmlformats.org/officeDocument/2006/relationships/slide" Target="/ppt/slides/slide2.xml" Id="R8bda3032b9d6414e" /><Relationship Type="http://schemas.openxmlformats.org/officeDocument/2006/relationships/slide" Target="/ppt/slides/slide3.xml" Id="R6698fd99a7784388" /><Relationship Type="http://schemas.openxmlformats.org/officeDocument/2006/relationships/slide" Target="/ppt/slides/slide4.xml" Id="Rc13237854e654bd4" /><Relationship Type="http://schemas.openxmlformats.org/officeDocument/2006/relationships/slide" Target="/ppt/slides/slide5.xml" Id="R4e3a3eb8881e40d9" /><Relationship Type="http://schemas.openxmlformats.org/officeDocument/2006/relationships/slide" Target="/ppt/slides/slide6.xml" Id="R675527c50fa64b01" /><Relationship Type="http://schemas.openxmlformats.org/officeDocument/2006/relationships/slide" Target="/ppt/slides/slide7.xml" Id="R13afd91b3cb544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2b00a2cb9643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020f4cf11490c" /><Relationship Type="http://schemas.openxmlformats.org/officeDocument/2006/relationships/theme" Target="/ppt/slideMasters/theme/theme1.xml" Id="R0a0ed084ab47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020f4cf1149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dfbe168de4e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b13e6b05b46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9b1bc169d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87e27a95a41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986cb047b43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bbf690e8544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2b2da1f66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ADDITIONAL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ADDITIONAL FUNDING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4 204 920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20 464 050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FONDSINVESTERINGER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