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f62949f3fd47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5c6f6571774178"/>
  </p:sldMasterIdLst>
  <p:sldIdLst>
    <p:sldId xmlns:r="http://schemas.openxmlformats.org/officeDocument/2006/relationships" id="256" r:id="R19935ab52a3c4e0f"/>
    <p:sldId xmlns:r="http://schemas.openxmlformats.org/officeDocument/2006/relationships" id="257" r:id="R9293da955a1d4718"/>
    <p:sldId xmlns:r="http://schemas.openxmlformats.org/officeDocument/2006/relationships" id="258" r:id="R63e4877bbe7b467c"/>
    <p:sldId xmlns:r="http://schemas.openxmlformats.org/officeDocument/2006/relationships" id="259" r:id="R87eb3c7df33c4485"/>
    <p:sldId xmlns:r="http://schemas.openxmlformats.org/officeDocument/2006/relationships" id="260" r:id="Rfa148e4bfc284e8a"/>
    <p:sldId xmlns:r="http://schemas.openxmlformats.org/officeDocument/2006/relationships" id="261" r:id="Rab9039a9260642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5c6f6571774178" /><Relationship Type="http://schemas.openxmlformats.org/officeDocument/2006/relationships/slide" Target="/ppt/slides/slide1.xml" Id="R19935ab52a3c4e0f" /><Relationship Type="http://schemas.openxmlformats.org/officeDocument/2006/relationships/slide" Target="/ppt/slides/slide2.xml" Id="R9293da955a1d4718" /><Relationship Type="http://schemas.openxmlformats.org/officeDocument/2006/relationships/slide" Target="/ppt/slides/slide3.xml" Id="R63e4877bbe7b467c" /><Relationship Type="http://schemas.openxmlformats.org/officeDocument/2006/relationships/slide" Target="/ppt/slides/slide4.xml" Id="R87eb3c7df33c4485" /><Relationship Type="http://schemas.openxmlformats.org/officeDocument/2006/relationships/slide" Target="/ppt/slides/slide5.xml" Id="Rfa148e4bfc284e8a" /><Relationship Type="http://schemas.openxmlformats.org/officeDocument/2006/relationships/slide" Target="/ppt/slides/slide6.xml" Id="Rab9039a9260642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f2f04f45cc4f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38317ecb5c4e6f" /><Relationship Type="http://schemas.openxmlformats.org/officeDocument/2006/relationships/theme" Target="/ppt/slideMasters/theme/theme1.xml" Id="R2853cafd66544c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38317ecb5c4e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7b6dc5629647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8c8935015243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558dadbd940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12703f062a4f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181440fb4549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4c5c1b296349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KATRINAS GAVER OG INTERIØR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KATRINAS GAVER OG INTERIØR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KATRINAS GAVER OG INTERIØR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KATRINAS GAVER OG INTERIØR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KATRINAS GAVER OG INTERIØR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KATRINAS GAVER OG INTERIØR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LØVGAVLEN KATRINA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SUNDFØR BJØRN-ERIK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LØVGAVLEN ISABELL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 GUNNAR HÅKON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KATRINAS GAVER OG INTERIØR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996 628 906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KATRINAS GAVER OG INTERIØR AS</a:t>
            </a:r>
          </a:p>
        </p:txBody>
      </p:sp>
    </p:spTree>
  </p:cSld>
  <p:clrMapOvr>
    <a:masterClrMapping xmlns:a="http://schemas.openxmlformats.org/drawingml/2006/main"/>
  </p:clrMapOvr>
</p:sld>
</file>