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3b6428ab8743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21c753e706480f"/>
  </p:sldMasterIdLst>
  <p:sldIdLst>
    <p:sldId xmlns:r="http://schemas.openxmlformats.org/officeDocument/2006/relationships" id="256" r:id="Ra91ef9778d244596"/>
    <p:sldId xmlns:r="http://schemas.openxmlformats.org/officeDocument/2006/relationships" id="257" r:id="Ra132769b1026420d"/>
    <p:sldId xmlns:r="http://schemas.openxmlformats.org/officeDocument/2006/relationships" id="258" r:id="Rcd0a4c4622b64838"/>
    <p:sldId xmlns:r="http://schemas.openxmlformats.org/officeDocument/2006/relationships" id="259" r:id="Rf5dcef66c7ce4393"/>
    <p:sldId xmlns:r="http://schemas.openxmlformats.org/officeDocument/2006/relationships" id="260" r:id="R2118f9deed8b4d7e"/>
    <p:sldId xmlns:r="http://schemas.openxmlformats.org/officeDocument/2006/relationships" id="261" r:id="Ra616e3c6141e47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21c753e706480f" /><Relationship Type="http://schemas.openxmlformats.org/officeDocument/2006/relationships/slide" Target="/ppt/slides/slide1.xml" Id="Ra91ef9778d244596" /><Relationship Type="http://schemas.openxmlformats.org/officeDocument/2006/relationships/slide" Target="/ppt/slides/slide2.xml" Id="Ra132769b1026420d" /><Relationship Type="http://schemas.openxmlformats.org/officeDocument/2006/relationships/slide" Target="/ppt/slides/slide3.xml" Id="Rcd0a4c4622b64838" /><Relationship Type="http://schemas.openxmlformats.org/officeDocument/2006/relationships/slide" Target="/ppt/slides/slide4.xml" Id="Rf5dcef66c7ce4393" /><Relationship Type="http://schemas.openxmlformats.org/officeDocument/2006/relationships/slide" Target="/ppt/slides/slide5.xml" Id="R2118f9deed8b4d7e" /><Relationship Type="http://schemas.openxmlformats.org/officeDocument/2006/relationships/slide" Target="/ppt/slides/slide6.xml" Id="Ra616e3c6141e47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3b15f19e0441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9e4d145814a13" /><Relationship Type="http://schemas.openxmlformats.org/officeDocument/2006/relationships/theme" Target="/ppt/slideMasters/theme/theme1.xml" Id="R7742deff313643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a9e4d145814a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3e7a6028e44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d2a214d9949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fd24091124e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83f20a05246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5a831b51545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f940c111349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NAKKEN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NAKKEN CONSULTING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INGOLF NAKKEN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Gladvollveien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996 714 721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