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416d4e4d2742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e5ceb990924686"/>
  </p:sldMasterIdLst>
  <p:sldIdLst>
    <p:sldId xmlns:r="http://schemas.openxmlformats.org/officeDocument/2006/relationships" id="256" r:id="Ra2f02c7ca88c4b82"/>
    <p:sldId xmlns:r="http://schemas.openxmlformats.org/officeDocument/2006/relationships" id="257" r:id="R3d9af36cafa74223"/>
    <p:sldId xmlns:r="http://schemas.openxmlformats.org/officeDocument/2006/relationships" id="258" r:id="Rcae4b32875b5492d"/>
    <p:sldId xmlns:r="http://schemas.openxmlformats.org/officeDocument/2006/relationships" id="259" r:id="R05ba5ad6e7bc493d"/>
    <p:sldId xmlns:r="http://schemas.openxmlformats.org/officeDocument/2006/relationships" id="260" r:id="Ra4fd0a30351849f8"/>
    <p:sldId xmlns:r="http://schemas.openxmlformats.org/officeDocument/2006/relationships" id="261" r:id="Rb067db9684c84f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e5ceb990924686" /><Relationship Type="http://schemas.openxmlformats.org/officeDocument/2006/relationships/slide" Target="/ppt/slides/slide1.xml" Id="Ra2f02c7ca88c4b82" /><Relationship Type="http://schemas.openxmlformats.org/officeDocument/2006/relationships/slide" Target="/ppt/slides/slide2.xml" Id="R3d9af36cafa74223" /><Relationship Type="http://schemas.openxmlformats.org/officeDocument/2006/relationships/slide" Target="/ppt/slides/slide3.xml" Id="Rcae4b32875b5492d" /><Relationship Type="http://schemas.openxmlformats.org/officeDocument/2006/relationships/slide" Target="/ppt/slides/slide4.xml" Id="R05ba5ad6e7bc493d" /><Relationship Type="http://schemas.openxmlformats.org/officeDocument/2006/relationships/slide" Target="/ppt/slides/slide5.xml" Id="Ra4fd0a30351849f8" /><Relationship Type="http://schemas.openxmlformats.org/officeDocument/2006/relationships/slide" Target="/ppt/slides/slide6.xml" Id="Rb067db9684c84f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2f941330b049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635c8e7ae4efc" /><Relationship Type="http://schemas.openxmlformats.org/officeDocument/2006/relationships/theme" Target="/ppt/slideMasters/theme/theme1.xml" Id="R0a084f66f0c140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0635c8e7ae4e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2dbccbf484a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5289e5fd74c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8de1bc02344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7d0e44d2543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59eb2a5df41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32cfb7c5548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HR 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 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HR VISJON AS ble etablert [år] og holder til i Eidsvågneset.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 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 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 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109 817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232 169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 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Randi Hoff, Eidsvågveien 88B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5101 Eidsvågneset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post@hrvisjon.no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www.hrvisjon.no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996 721 132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 VISJON AS</a:t>
            </a:r>
          </a:p>
        </p:txBody>
      </p:sp>
    </p:spTree>
  </p:cSld>
  <p:clrMapOvr>
    <a:masterClrMapping xmlns:a="http://schemas.openxmlformats.org/drawingml/2006/main"/>
  </p:clrMapOvr>
</p:sld>
</file>