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5fb923109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fda6e9d63c44bf"/>
  </p:sldMasterIdLst>
  <p:sldIdLst>
    <p:sldId xmlns:r="http://schemas.openxmlformats.org/officeDocument/2006/relationships" id="256" r:id="R4f0c12d37cec40c1"/>
    <p:sldId xmlns:r="http://schemas.openxmlformats.org/officeDocument/2006/relationships" id="257" r:id="Rdd12a724cf1c4d72"/>
    <p:sldId xmlns:r="http://schemas.openxmlformats.org/officeDocument/2006/relationships" id="258" r:id="Rbe192fac185342df"/>
    <p:sldId xmlns:r="http://schemas.openxmlformats.org/officeDocument/2006/relationships" id="259" r:id="R885ffbb781af498f"/>
    <p:sldId xmlns:r="http://schemas.openxmlformats.org/officeDocument/2006/relationships" id="260" r:id="R49fea24b09974ce9"/>
    <p:sldId xmlns:r="http://schemas.openxmlformats.org/officeDocument/2006/relationships" id="261" r:id="R224149ec98354be7"/>
    <p:sldId xmlns:r="http://schemas.openxmlformats.org/officeDocument/2006/relationships" id="262" r:id="R798c6fcc2c8b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da6e9d63c44bf" /><Relationship Type="http://schemas.openxmlformats.org/officeDocument/2006/relationships/slide" Target="/ppt/slides/slide1.xml" Id="R4f0c12d37cec40c1" /><Relationship Type="http://schemas.openxmlformats.org/officeDocument/2006/relationships/slide" Target="/ppt/slides/slide2.xml" Id="Rdd12a724cf1c4d72" /><Relationship Type="http://schemas.openxmlformats.org/officeDocument/2006/relationships/slide" Target="/ppt/slides/slide3.xml" Id="Rbe192fac185342df" /><Relationship Type="http://schemas.openxmlformats.org/officeDocument/2006/relationships/slide" Target="/ppt/slides/slide4.xml" Id="R885ffbb781af498f" /><Relationship Type="http://schemas.openxmlformats.org/officeDocument/2006/relationships/slide" Target="/ppt/slides/slide5.xml" Id="R49fea24b09974ce9" /><Relationship Type="http://schemas.openxmlformats.org/officeDocument/2006/relationships/slide" Target="/ppt/slides/slide6.xml" Id="R224149ec98354be7" /><Relationship Type="http://schemas.openxmlformats.org/officeDocument/2006/relationships/slide" Target="/ppt/slides/slide7.xml" Id="R798c6fcc2c8b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42a71bd41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e8224f7304f37" /><Relationship Type="http://schemas.openxmlformats.org/officeDocument/2006/relationships/theme" Target="/ppt/slideMasters/theme/theme1.xml" Id="Rb4793fc6796e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e8224f730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cb1cd02c8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2d7133a640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ec69786f4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f7afb836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3c33a0b4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acba1ce0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0ef5b62ff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