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59bcceb044a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cb31c61214db6"/>
  </p:sldMasterIdLst>
  <p:sldIdLst>
    <p:sldId xmlns:r="http://schemas.openxmlformats.org/officeDocument/2006/relationships" id="256" r:id="R98cb53ea844d45d6"/>
    <p:sldId xmlns:r="http://schemas.openxmlformats.org/officeDocument/2006/relationships" id="257" r:id="Raf3fb728e1574ed9"/>
    <p:sldId xmlns:r="http://schemas.openxmlformats.org/officeDocument/2006/relationships" id="258" r:id="Red4eb5080c6f4297"/>
    <p:sldId xmlns:r="http://schemas.openxmlformats.org/officeDocument/2006/relationships" id="259" r:id="R74fc04b14ba441d9"/>
    <p:sldId xmlns:r="http://schemas.openxmlformats.org/officeDocument/2006/relationships" id="260" r:id="Rf35bf4224ee54e07"/>
    <p:sldId xmlns:r="http://schemas.openxmlformats.org/officeDocument/2006/relationships" id="261" r:id="R3a75df2ae86641dd"/>
    <p:sldId xmlns:r="http://schemas.openxmlformats.org/officeDocument/2006/relationships" id="262" r:id="R20aef264d952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cb31c61214db6" /><Relationship Type="http://schemas.openxmlformats.org/officeDocument/2006/relationships/slide" Target="/ppt/slides/slide1.xml" Id="R98cb53ea844d45d6" /><Relationship Type="http://schemas.openxmlformats.org/officeDocument/2006/relationships/slide" Target="/ppt/slides/slide2.xml" Id="Raf3fb728e1574ed9" /><Relationship Type="http://schemas.openxmlformats.org/officeDocument/2006/relationships/slide" Target="/ppt/slides/slide3.xml" Id="Red4eb5080c6f4297" /><Relationship Type="http://schemas.openxmlformats.org/officeDocument/2006/relationships/slide" Target="/ppt/slides/slide4.xml" Id="R74fc04b14ba441d9" /><Relationship Type="http://schemas.openxmlformats.org/officeDocument/2006/relationships/slide" Target="/ppt/slides/slide5.xml" Id="Rf35bf4224ee54e07" /><Relationship Type="http://schemas.openxmlformats.org/officeDocument/2006/relationships/slide" Target="/ppt/slides/slide6.xml" Id="R3a75df2ae86641dd" /><Relationship Type="http://schemas.openxmlformats.org/officeDocument/2006/relationships/slide" Target="/ppt/slides/slide7.xml" Id="R20aef264d952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cb3a17faf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d0bc7a0b4e0e" /><Relationship Type="http://schemas.openxmlformats.org/officeDocument/2006/relationships/theme" Target="/ppt/slideMasters/theme/theme1.xml" Id="R3485f9e8d2e540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5d0bc7a0b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cb1d97e1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3e80b5a7f44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cb7b0c56a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a2328fc6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c80cd73fe41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9ecbbabd7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04933b4d945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TRANSACTION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TRANSACTION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5 905 087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ANDRÉ BORDVIK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Vækerøveien 169E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997 074 009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TRANSACTION SERVICES AS</a:t>
            </a:r>
          </a:p>
        </p:txBody>
      </p:sp>
    </p:spTree>
  </p:cSld>
  <p:clrMapOvr>
    <a:masterClrMapping xmlns:a="http://schemas.openxmlformats.org/drawingml/2006/main"/>
  </p:clrMapOvr>
</p:sld>
</file>