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a49acb662b41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6409d4da7941c9"/>
  </p:sldMasterIdLst>
  <p:sldIdLst>
    <p:sldId xmlns:r="http://schemas.openxmlformats.org/officeDocument/2006/relationships" id="256" r:id="Raf7ac4fc561e4d9d"/>
    <p:sldId xmlns:r="http://schemas.openxmlformats.org/officeDocument/2006/relationships" id="257" r:id="Rf01d8ef4e3464c4d"/>
    <p:sldId xmlns:r="http://schemas.openxmlformats.org/officeDocument/2006/relationships" id="258" r:id="Re400ee8d3b314139"/>
    <p:sldId xmlns:r="http://schemas.openxmlformats.org/officeDocument/2006/relationships" id="259" r:id="R8ff1b8007a5a4d80"/>
    <p:sldId xmlns:r="http://schemas.openxmlformats.org/officeDocument/2006/relationships" id="260" r:id="R531353b7947b456d"/>
    <p:sldId xmlns:r="http://schemas.openxmlformats.org/officeDocument/2006/relationships" id="261" r:id="R987b7362f9484b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409d4da7941c9" /><Relationship Type="http://schemas.openxmlformats.org/officeDocument/2006/relationships/slide" Target="/ppt/slides/slide1.xml" Id="Raf7ac4fc561e4d9d" /><Relationship Type="http://schemas.openxmlformats.org/officeDocument/2006/relationships/slide" Target="/ppt/slides/slide2.xml" Id="Rf01d8ef4e3464c4d" /><Relationship Type="http://schemas.openxmlformats.org/officeDocument/2006/relationships/slide" Target="/ppt/slides/slide3.xml" Id="Re400ee8d3b314139" /><Relationship Type="http://schemas.openxmlformats.org/officeDocument/2006/relationships/slide" Target="/ppt/slides/slide4.xml" Id="R8ff1b8007a5a4d80" /><Relationship Type="http://schemas.openxmlformats.org/officeDocument/2006/relationships/slide" Target="/ppt/slides/slide5.xml" Id="R531353b7947b456d" /><Relationship Type="http://schemas.openxmlformats.org/officeDocument/2006/relationships/slide" Target="/ppt/slides/slide6.xml" Id="R987b7362f9484b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a81647aae46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9533cac944a57" /><Relationship Type="http://schemas.openxmlformats.org/officeDocument/2006/relationships/theme" Target="/ppt/slideMasters/theme/theme1.xml" Id="R52160bf2c4ea4d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c9533cac944a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53890007c4b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97f7bcb9e44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714db387c44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39e2ed66f46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66521de7543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17cfbac3349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GREVLING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GREVLING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2 523 795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3 892 996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997 357 191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