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a8e0f7a82342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18973ffa21430b"/>
  </p:sldMasterIdLst>
  <p:sldIdLst>
    <p:sldId xmlns:r="http://schemas.openxmlformats.org/officeDocument/2006/relationships" id="256" r:id="R24bb15d3d88b4463"/>
    <p:sldId xmlns:r="http://schemas.openxmlformats.org/officeDocument/2006/relationships" id="257" r:id="R48b00e28de214ec3"/>
    <p:sldId xmlns:r="http://schemas.openxmlformats.org/officeDocument/2006/relationships" id="258" r:id="Re0f756c406eb4d1e"/>
    <p:sldId xmlns:r="http://schemas.openxmlformats.org/officeDocument/2006/relationships" id="259" r:id="R8af2aceb0f744a36"/>
    <p:sldId xmlns:r="http://schemas.openxmlformats.org/officeDocument/2006/relationships" id="260" r:id="R06793dfff5ed4968"/>
    <p:sldId xmlns:r="http://schemas.openxmlformats.org/officeDocument/2006/relationships" id="261" r:id="Rcea7261dd2d443b7"/>
    <p:sldId xmlns:r="http://schemas.openxmlformats.org/officeDocument/2006/relationships" id="262" r:id="R04f14933e1f249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18973ffa21430b" /><Relationship Type="http://schemas.openxmlformats.org/officeDocument/2006/relationships/slide" Target="/ppt/slides/slide1.xml" Id="R24bb15d3d88b4463" /><Relationship Type="http://schemas.openxmlformats.org/officeDocument/2006/relationships/slide" Target="/ppt/slides/slide2.xml" Id="R48b00e28de214ec3" /><Relationship Type="http://schemas.openxmlformats.org/officeDocument/2006/relationships/slide" Target="/ppt/slides/slide3.xml" Id="Re0f756c406eb4d1e" /><Relationship Type="http://schemas.openxmlformats.org/officeDocument/2006/relationships/slide" Target="/ppt/slides/slide4.xml" Id="R8af2aceb0f744a36" /><Relationship Type="http://schemas.openxmlformats.org/officeDocument/2006/relationships/slide" Target="/ppt/slides/slide5.xml" Id="R06793dfff5ed4968" /><Relationship Type="http://schemas.openxmlformats.org/officeDocument/2006/relationships/slide" Target="/ppt/slides/slide6.xml" Id="Rcea7261dd2d443b7" /><Relationship Type="http://schemas.openxmlformats.org/officeDocument/2006/relationships/slide" Target="/ppt/slides/slide7.xml" Id="R04f14933e1f249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8cacec0a1b44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7e20f93d4493d" /><Relationship Type="http://schemas.openxmlformats.org/officeDocument/2006/relationships/theme" Target="/ppt/slideMasters/theme/theme1.xml" Id="Rfd66583a7f7e41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07e20f93d449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1e635d2f74a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80e34173742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5f18b10174e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505a6131c43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527b835a04e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18e8288a34d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0a3922b17345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NORRØN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NORRØN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NORRØN GRUPPEN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NORRØN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NORRØN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NORRØN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645 090 267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66 428 673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31 646 121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327 052 322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1 082 521 379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NORRØN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SUI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DEGGERN INVEST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NORRØN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Sokndalsveien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4372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49 65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post@norron.no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www.norron.no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997 390 237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NORRØN GRUPPEN AS</a:t>
            </a:r>
          </a:p>
        </p:txBody>
      </p:sp>
    </p:spTree>
  </p:cSld>
  <p:clrMapOvr>
    <a:masterClrMapping xmlns:a="http://schemas.openxmlformats.org/drawingml/2006/main"/>
  </p:clrMapOvr>
</p:sld>
</file>