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b92d36e1946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f7fa11c43d47bb"/>
  </p:sldMasterIdLst>
  <p:sldIdLst>
    <p:sldId xmlns:r="http://schemas.openxmlformats.org/officeDocument/2006/relationships" id="256" r:id="R4ae810ca43d04ade"/>
    <p:sldId xmlns:r="http://schemas.openxmlformats.org/officeDocument/2006/relationships" id="257" r:id="Rc6e34348edae4247"/>
    <p:sldId xmlns:r="http://schemas.openxmlformats.org/officeDocument/2006/relationships" id="258" r:id="R26b4ce6811794b07"/>
    <p:sldId xmlns:r="http://schemas.openxmlformats.org/officeDocument/2006/relationships" id="259" r:id="Rdb65c604cd264ed7"/>
    <p:sldId xmlns:r="http://schemas.openxmlformats.org/officeDocument/2006/relationships" id="260" r:id="R9922775b0ab441c7"/>
    <p:sldId xmlns:r="http://schemas.openxmlformats.org/officeDocument/2006/relationships" id="261" r:id="R74a3d7963ff74eac"/>
    <p:sldId xmlns:r="http://schemas.openxmlformats.org/officeDocument/2006/relationships" id="262" r:id="R689ffad7f54346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f7fa11c43d47bb" /><Relationship Type="http://schemas.openxmlformats.org/officeDocument/2006/relationships/slide" Target="/ppt/slides/slide1.xml" Id="R4ae810ca43d04ade" /><Relationship Type="http://schemas.openxmlformats.org/officeDocument/2006/relationships/slide" Target="/ppt/slides/slide2.xml" Id="Rc6e34348edae4247" /><Relationship Type="http://schemas.openxmlformats.org/officeDocument/2006/relationships/slide" Target="/ppt/slides/slide3.xml" Id="R26b4ce6811794b07" /><Relationship Type="http://schemas.openxmlformats.org/officeDocument/2006/relationships/slide" Target="/ppt/slides/slide4.xml" Id="Rdb65c604cd264ed7" /><Relationship Type="http://schemas.openxmlformats.org/officeDocument/2006/relationships/slide" Target="/ppt/slides/slide5.xml" Id="R9922775b0ab441c7" /><Relationship Type="http://schemas.openxmlformats.org/officeDocument/2006/relationships/slide" Target="/ppt/slides/slide6.xml" Id="R74a3d7963ff74eac" /><Relationship Type="http://schemas.openxmlformats.org/officeDocument/2006/relationships/slide" Target="/ppt/slides/slide7.xml" Id="R689ffad7f54346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82666e82194c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284b8b5e04ab7" /><Relationship Type="http://schemas.openxmlformats.org/officeDocument/2006/relationships/theme" Target="/ppt/slideMasters/theme/theme1.xml" Id="R3a64786bb49643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1284b8b5e04a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3e1a216c14d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5e7bf52344f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496fad37544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87ca5c9e64a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95c6bb3d14d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ec30cad3545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c3d4c20934f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KARLSEN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KARLSEN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−1 168 607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24 268 187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24 469 148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Karlsen, Snorres vei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1524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stian@skarlsenholding.no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www.skarlsenholding.no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997 475 488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