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b593a510b645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72adef9f1d43f0"/>
  </p:sldMasterIdLst>
  <p:sldIdLst>
    <p:sldId xmlns:r="http://schemas.openxmlformats.org/officeDocument/2006/relationships" id="256" r:id="Rd1a2d298e00c49e6"/>
    <p:sldId xmlns:r="http://schemas.openxmlformats.org/officeDocument/2006/relationships" id="257" r:id="Ra5c61926b7f54640"/>
    <p:sldId xmlns:r="http://schemas.openxmlformats.org/officeDocument/2006/relationships" id="258" r:id="R3a082cd4321f4023"/>
    <p:sldId xmlns:r="http://schemas.openxmlformats.org/officeDocument/2006/relationships" id="259" r:id="R287c3ff57d47409f"/>
    <p:sldId xmlns:r="http://schemas.openxmlformats.org/officeDocument/2006/relationships" id="260" r:id="R2df95e8b29da4087"/>
    <p:sldId xmlns:r="http://schemas.openxmlformats.org/officeDocument/2006/relationships" id="261" r:id="Raaf3944d3a934f74"/>
    <p:sldId xmlns:r="http://schemas.openxmlformats.org/officeDocument/2006/relationships" id="262" r:id="R5cae0015311a40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2adef9f1d43f0" /><Relationship Type="http://schemas.openxmlformats.org/officeDocument/2006/relationships/slide" Target="/ppt/slides/slide1.xml" Id="Rd1a2d298e00c49e6" /><Relationship Type="http://schemas.openxmlformats.org/officeDocument/2006/relationships/slide" Target="/ppt/slides/slide2.xml" Id="Ra5c61926b7f54640" /><Relationship Type="http://schemas.openxmlformats.org/officeDocument/2006/relationships/slide" Target="/ppt/slides/slide3.xml" Id="R3a082cd4321f4023" /><Relationship Type="http://schemas.openxmlformats.org/officeDocument/2006/relationships/slide" Target="/ppt/slides/slide4.xml" Id="R287c3ff57d47409f" /><Relationship Type="http://schemas.openxmlformats.org/officeDocument/2006/relationships/slide" Target="/ppt/slides/slide5.xml" Id="R2df95e8b29da4087" /><Relationship Type="http://schemas.openxmlformats.org/officeDocument/2006/relationships/slide" Target="/ppt/slides/slide6.xml" Id="Raaf3944d3a934f74" /><Relationship Type="http://schemas.openxmlformats.org/officeDocument/2006/relationships/slide" Target="/ppt/slides/slide7.xml" Id="R5cae0015311a40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32784b8a848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4b02123bc44f0" /><Relationship Type="http://schemas.openxmlformats.org/officeDocument/2006/relationships/theme" Target="/ppt/slideMasters/theme/theme1.xml" Id="R951735513f304a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74b02123bc44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fc5d76acd4f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d5788b6194a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5079641c447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30b9b7c4f47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b9ed11ea649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afa4fee2a4f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9fcddb37e44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EUROPRIS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EUROPRIS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EUROPRIS ASA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EUROPRIS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EUROPRIS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EUROPRIS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14 878 389 000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1 318 904 000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808 637 000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4 357 247 000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12 231 358 000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EUROPRIS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FOLKETRYGDFONDET  –  14,6 %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ALFRED BERG GAMBAK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NORTHERN TRUST COMP, LONDON BR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CITIBANK, N.A.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STOREBRAND NORGE INSTITUSJON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EUROPRIS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Dikeveien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1661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39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info@europris.no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www.europris.no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997 639 588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EUROPRIS ASA</a:t>
            </a:r>
          </a:p>
        </p:txBody>
      </p:sp>
    </p:spTree>
  </p:cSld>
  <p:clrMapOvr>
    <a:masterClrMapping xmlns:a="http://schemas.openxmlformats.org/drawingml/2006/main"/>
  </p:clrMapOvr>
</p:sld>
</file>