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659e97797a47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11353d22ef4476"/>
  </p:sldMasterIdLst>
  <p:sldIdLst>
    <p:sldId xmlns:r="http://schemas.openxmlformats.org/officeDocument/2006/relationships" id="256" r:id="R95549dd779ed48d4"/>
    <p:sldId xmlns:r="http://schemas.openxmlformats.org/officeDocument/2006/relationships" id="257" r:id="R5c0f90d4fe454e62"/>
    <p:sldId xmlns:r="http://schemas.openxmlformats.org/officeDocument/2006/relationships" id="258" r:id="R736314add882417e"/>
    <p:sldId xmlns:r="http://schemas.openxmlformats.org/officeDocument/2006/relationships" id="259" r:id="R6aeb2fc8a31e497f"/>
    <p:sldId xmlns:r="http://schemas.openxmlformats.org/officeDocument/2006/relationships" id="260" r:id="Rc228065145184255"/>
    <p:sldId xmlns:r="http://schemas.openxmlformats.org/officeDocument/2006/relationships" id="261" r:id="Rd2c16d0f0ddb4e49"/>
    <p:sldId xmlns:r="http://schemas.openxmlformats.org/officeDocument/2006/relationships" id="262" r:id="Rb018200d39014b6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11353d22ef4476" /><Relationship Type="http://schemas.openxmlformats.org/officeDocument/2006/relationships/slide" Target="/ppt/slides/slide1.xml" Id="R95549dd779ed48d4" /><Relationship Type="http://schemas.openxmlformats.org/officeDocument/2006/relationships/slide" Target="/ppt/slides/slide2.xml" Id="R5c0f90d4fe454e62" /><Relationship Type="http://schemas.openxmlformats.org/officeDocument/2006/relationships/slide" Target="/ppt/slides/slide3.xml" Id="R736314add882417e" /><Relationship Type="http://schemas.openxmlformats.org/officeDocument/2006/relationships/slide" Target="/ppt/slides/slide4.xml" Id="R6aeb2fc8a31e497f" /><Relationship Type="http://schemas.openxmlformats.org/officeDocument/2006/relationships/slide" Target="/ppt/slides/slide5.xml" Id="Rc228065145184255" /><Relationship Type="http://schemas.openxmlformats.org/officeDocument/2006/relationships/slide" Target="/ppt/slides/slide6.xml" Id="Rd2c16d0f0ddb4e49" /><Relationship Type="http://schemas.openxmlformats.org/officeDocument/2006/relationships/slide" Target="/ppt/slides/slide7.xml" Id="Rb018200d39014b6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77eaaec4e40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6e0c77448545b7" /><Relationship Type="http://schemas.openxmlformats.org/officeDocument/2006/relationships/theme" Target="/ppt/slideMasters/theme/theme1.xml" Id="R9c19dad3deae470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6e0c77448545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80611f99d457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85b94b5ea489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f16f3155a34ad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0d2ec0fc84ca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86201bb3e45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089b4158e49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cd938fd1140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AMUNDSEN KAPITAL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AMUNDSEN KAPITAL AS ble etablert [år] og holder til i Lommedalen.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−74 830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185 284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7 442 361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7 488 278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MARI-ANN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KAPITAL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Børjerlia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1350 Lommedalen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997 747 445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AMUNDSEN KAPITAL AS</a:t>
            </a:r>
          </a:p>
        </p:txBody>
      </p:sp>
    </p:spTree>
  </p:cSld>
  <p:clrMapOvr>
    <a:masterClrMapping xmlns:a="http://schemas.openxmlformats.org/drawingml/2006/main"/>
  </p:clrMapOvr>
</p:sld>
</file>