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015b20a1b341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43e72f0f0148bf"/>
  </p:sldMasterIdLst>
  <p:sldIdLst>
    <p:sldId xmlns:r="http://schemas.openxmlformats.org/officeDocument/2006/relationships" id="256" r:id="Rd25cd9b975c44f06"/>
    <p:sldId xmlns:r="http://schemas.openxmlformats.org/officeDocument/2006/relationships" id="257" r:id="R35039706fa9d44dc"/>
    <p:sldId xmlns:r="http://schemas.openxmlformats.org/officeDocument/2006/relationships" id="258" r:id="R14d1b652349e40da"/>
    <p:sldId xmlns:r="http://schemas.openxmlformats.org/officeDocument/2006/relationships" id="259" r:id="R2984a6a19ae04d74"/>
    <p:sldId xmlns:r="http://schemas.openxmlformats.org/officeDocument/2006/relationships" id="260" r:id="R37f9b8254e7b40f6"/>
    <p:sldId xmlns:r="http://schemas.openxmlformats.org/officeDocument/2006/relationships" id="261" r:id="Rc9e30316b9754e16"/>
    <p:sldId xmlns:r="http://schemas.openxmlformats.org/officeDocument/2006/relationships" id="262" r:id="Rac7beea86b0344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3e72f0f0148bf" /><Relationship Type="http://schemas.openxmlformats.org/officeDocument/2006/relationships/slide" Target="/ppt/slides/slide1.xml" Id="Rd25cd9b975c44f06" /><Relationship Type="http://schemas.openxmlformats.org/officeDocument/2006/relationships/slide" Target="/ppt/slides/slide2.xml" Id="R35039706fa9d44dc" /><Relationship Type="http://schemas.openxmlformats.org/officeDocument/2006/relationships/slide" Target="/ppt/slides/slide3.xml" Id="R14d1b652349e40da" /><Relationship Type="http://schemas.openxmlformats.org/officeDocument/2006/relationships/slide" Target="/ppt/slides/slide4.xml" Id="R2984a6a19ae04d74" /><Relationship Type="http://schemas.openxmlformats.org/officeDocument/2006/relationships/slide" Target="/ppt/slides/slide5.xml" Id="R37f9b8254e7b40f6" /><Relationship Type="http://schemas.openxmlformats.org/officeDocument/2006/relationships/slide" Target="/ppt/slides/slide6.xml" Id="Rc9e30316b9754e16" /><Relationship Type="http://schemas.openxmlformats.org/officeDocument/2006/relationships/slide" Target="/ppt/slides/slide7.xml" Id="Rac7beea86b0344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75bef7c3448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b1d2f753f4730" /><Relationship Type="http://schemas.openxmlformats.org/officeDocument/2006/relationships/theme" Target="/ppt/slideMasters/theme/theme1.xml" Id="Rbb92cfb5abab41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bb1d2f753f47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42cb93b6545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344b77e3d4d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9a76022c843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81a6cec7a42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d52f873524d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76ecc520742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14eb5595a4a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ROSENLUNDEN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ROSENLUNDEN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726 544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9 608 113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9 696 656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ÅRDAHL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Jarlsøveien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48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tryge.ardahl@sf-nett.no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997 980 409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ROSENLUNDEN AS</a:t>
            </a:r>
          </a:p>
        </p:txBody>
      </p:sp>
    </p:spTree>
  </p:cSld>
  <p:clrMapOvr>
    <a:masterClrMapping xmlns:a="http://schemas.openxmlformats.org/drawingml/2006/main"/>
  </p:clrMapOvr>
</p:sld>
</file>