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724aa89b6f47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ccb508f5f54767"/>
  </p:sldMasterIdLst>
  <p:sldIdLst>
    <p:sldId xmlns:r="http://schemas.openxmlformats.org/officeDocument/2006/relationships" id="256" r:id="Rfcc21238b7644b1d"/>
    <p:sldId xmlns:r="http://schemas.openxmlformats.org/officeDocument/2006/relationships" id="257" r:id="Rc79ef16583b94de9"/>
    <p:sldId xmlns:r="http://schemas.openxmlformats.org/officeDocument/2006/relationships" id="258" r:id="Rba3a9b8cfa68422e"/>
    <p:sldId xmlns:r="http://schemas.openxmlformats.org/officeDocument/2006/relationships" id="259" r:id="R497f18b093984e70"/>
    <p:sldId xmlns:r="http://schemas.openxmlformats.org/officeDocument/2006/relationships" id="260" r:id="R6bbbd44684104d1e"/>
    <p:sldId xmlns:r="http://schemas.openxmlformats.org/officeDocument/2006/relationships" id="261" r:id="R6543fc7ae4c747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ccb508f5f54767" /><Relationship Type="http://schemas.openxmlformats.org/officeDocument/2006/relationships/slide" Target="/ppt/slides/slide1.xml" Id="Rfcc21238b7644b1d" /><Relationship Type="http://schemas.openxmlformats.org/officeDocument/2006/relationships/slide" Target="/ppt/slides/slide2.xml" Id="Rc79ef16583b94de9" /><Relationship Type="http://schemas.openxmlformats.org/officeDocument/2006/relationships/slide" Target="/ppt/slides/slide3.xml" Id="Rba3a9b8cfa68422e" /><Relationship Type="http://schemas.openxmlformats.org/officeDocument/2006/relationships/slide" Target="/ppt/slides/slide4.xml" Id="R497f18b093984e70" /><Relationship Type="http://schemas.openxmlformats.org/officeDocument/2006/relationships/slide" Target="/ppt/slides/slide5.xml" Id="R6bbbd44684104d1e" /><Relationship Type="http://schemas.openxmlformats.org/officeDocument/2006/relationships/slide" Target="/ppt/slides/slide6.xml" Id="R6543fc7ae4c747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ea38e6d5054a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fce0fbf674f7c" /><Relationship Type="http://schemas.openxmlformats.org/officeDocument/2006/relationships/theme" Target="/ppt/slideMasters/theme/theme1.xml" Id="R5726bb3e7ebe43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efce0fbf674f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a3948c98a49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ca5a8ea5c40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23513b62d43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131da7de64d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a7af9cd3e43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da876698d4b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 UTVIKLING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LOFOTEN UTVIKLING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998 031 990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 UTVIKLING AS</a:t>
            </a:r>
          </a:p>
        </p:txBody>
      </p:sp>
    </p:spTree>
  </p:cSld>
  <p:clrMapOvr>
    <a:masterClrMapping xmlns:a="http://schemas.openxmlformats.org/drawingml/2006/main"/>
  </p:clrMapOvr>
</p:sld>
</file>