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f9a1af39b645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732107fbbc4933"/>
  </p:sldMasterIdLst>
  <p:sldIdLst>
    <p:sldId xmlns:r="http://schemas.openxmlformats.org/officeDocument/2006/relationships" id="256" r:id="R8ddc79c9461b400e"/>
    <p:sldId xmlns:r="http://schemas.openxmlformats.org/officeDocument/2006/relationships" id="257" r:id="Rb5cec6b1dca3480e"/>
    <p:sldId xmlns:r="http://schemas.openxmlformats.org/officeDocument/2006/relationships" id="258" r:id="R44f05bfbe6bc421d"/>
    <p:sldId xmlns:r="http://schemas.openxmlformats.org/officeDocument/2006/relationships" id="259" r:id="Rb8e63a6e9fa9465f"/>
    <p:sldId xmlns:r="http://schemas.openxmlformats.org/officeDocument/2006/relationships" id="260" r:id="R66003d0ee381456d"/>
    <p:sldId xmlns:r="http://schemas.openxmlformats.org/officeDocument/2006/relationships" id="261" r:id="R8ef865e1b21540d9"/>
    <p:sldId xmlns:r="http://schemas.openxmlformats.org/officeDocument/2006/relationships" id="262" r:id="R20480a1bb55847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732107fbbc4933" /><Relationship Type="http://schemas.openxmlformats.org/officeDocument/2006/relationships/slide" Target="/ppt/slides/slide1.xml" Id="R8ddc79c9461b400e" /><Relationship Type="http://schemas.openxmlformats.org/officeDocument/2006/relationships/slide" Target="/ppt/slides/slide2.xml" Id="Rb5cec6b1dca3480e" /><Relationship Type="http://schemas.openxmlformats.org/officeDocument/2006/relationships/slide" Target="/ppt/slides/slide3.xml" Id="R44f05bfbe6bc421d" /><Relationship Type="http://schemas.openxmlformats.org/officeDocument/2006/relationships/slide" Target="/ppt/slides/slide4.xml" Id="Rb8e63a6e9fa9465f" /><Relationship Type="http://schemas.openxmlformats.org/officeDocument/2006/relationships/slide" Target="/ppt/slides/slide5.xml" Id="R66003d0ee381456d" /><Relationship Type="http://schemas.openxmlformats.org/officeDocument/2006/relationships/slide" Target="/ppt/slides/slide6.xml" Id="R8ef865e1b21540d9" /><Relationship Type="http://schemas.openxmlformats.org/officeDocument/2006/relationships/slide" Target="/ppt/slides/slide7.xml" Id="R20480a1bb55847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2c1003d8464f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c2b1150304e09" /><Relationship Type="http://schemas.openxmlformats.org/officeDocument/2006/relationships/theme" Target="/ppt/slideMasters/theme/theme1.xml" Id="R9cce0871a4bf45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1c2b1150304e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53a268ebf4c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0becd27f14f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cae0cc0cb4f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2181eb36a40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7ebc0d99b42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13e40ecb14b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fecaff5a84d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NORDLAND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NORDLAND CONSULT AS ble etablert [år] og holder til i Leirfjord.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216 252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96 195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−715 229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−328 705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85 531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ANDREAS EINMO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Skoledalsveien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8890 Leirfjord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pal@nlcon.no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998 304 334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 CONSULT AS</a:t>
            </a:r>
          </a:p>
        </p:txBody>
      </p:sp>
    </p:spTree>
  </p:cSld>
  <p:clrMapOvr>
    <a:masterClrMapping xmlns:a="http://schemas.openxmlformats.org/drawingml/2006/main"/>
  </p:clrMapOvr>
</p:sld>
</file>