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c3f150a0a341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b743b08ee44b6b"/>
  </p:sldMasterIdLst>
  <p:sldIdLst>
    <p:sldId xmlns:r="http://schemas.openxmlformats.org/officeDocument/2006/relationships" id="256" r:id="R7ae98ce5ad8b494b"/>
    <p:sldId xmlns:r="http://schemas.openxmlformats.org/officeDocument/2006/relationships" id="257" r:id="R6980b4a689864f25"/>
    <p:sldId xmlns:r="http://schemas.openxmlformats.org/officeDocument/2006/relationships" id="258" r:id="R6cce901d25c94f9e"/>
    <p:sldId xmlns:r="http://schemas.openxmlformats.org/officeDocument/2006/relationships" id="259" r:id="R247948dd0ba14549"/>
    <p:sldId xmlns:r="http://schemas.openxmlformats.org/officeDocument/2006/relationships" id="260" r:id="R54cc65a86ff64f00"/>
    <p:sldId xmlns:r="http://schemas.openxmlformats.org/officeDocument/2006/relationships" id="261" r:id="R0eab2c1ad297469d"/>
    <p:sldId xmlns:r="http://schemas.openxmlformats.org/officeDocument/2006/relationships" id="262" r:id="R6720143ae11745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743b08ee44b6b" /><Relationship Type="http://schemas.openxmlformats.org/officeDocument/2006/relationships/slide" Target="/ppt/slides/slide1.xml" Id="R7ae98ce5ad8b494b" /><Relationship Type="http://schemas.openxmlformats.org/officeDocument/2006/relationships/slide" Target="/ppt/slides/slide2.xml" Id="R6980b4a689864f25" /><Relationship Type="http://schemas.openxmlformats.org/officeDocument/2006/relationships/slide" Target="/ppt/slides/slide3.xml" Id="R6cce901d25c94f9e" /><Relationship Type="http://schemas.openxmlformats.org/officeDocument/2006/relationships/slide" Target="/ppt/slides/slide4.xml" Id="R247948dd0ba14549" /><Relationship Type="http://schemas.openxmlformats.org/officeDocument/2006/relationships/slide" Target="/ppt/slides/slide5.xml" Id="R54cc65a86ff64f00" /><Relationship Type="http://schemas.openxmlformats.org/officeDocument/2006/relationships/slide" Target="/ppt/slides/slide6.xml" Id="R0eab2c1ad297469d" /><Relationship Type="http://schemas.openxmlformats.org/officeDocument/2006/relationships/slide" Target="/ppt/slides/slide7.xml" Id="R6720143ae11745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cc17537ab4a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94f4573a34a9b" /><Relationship Type="http://schemas.openxmlformats.org/officeDocument/2006/relationships/theme" Target="/ppt/slideMasters/theme/theme1.xml" Id="Reaa54db1062848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e94f4573a34a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618ff39d246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aa06698e04f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53206d74d49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cd0f95c32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34bf723cb48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ca6d5a2ec40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c4b7a7fba46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OS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OS REGNSKAP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10 950 102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308 498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317 659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2 497 441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4 808 166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ENGEBAKKEN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OS REGNSKAP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ODDVEIG RYEN HUSEBY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PRESTHAGEN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MYRTRØEN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TRØAN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Søstergata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47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998 355 362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