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5f263e59ed48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9e01a927654ead"/>
  </p:sldMasterIdLst>
  <p:sldIdLst>
    <p:sldId xmlns:r="http://schemas.openxmlformats.org/officeDocument/2006/relationships" id="256" r:id="Re0ed454877014126"/>
    <p:sldId xmlns:r="http://schemas.openxmlformats.org/officeDocument/2006/relationships" id="257" r:id="Ra056acd671dd4bfc"/>
    <p:sldId xmlns:r="http://schemas.openxmlformats.org/officeDocument/2006/relationships" id="258" r:id="R7f5122ede24b461c"/>
    <p:sldId xmlns:r="http://schemas.openxmlformats.org/officeDocument/2006/relationships" id="259" r:id="Rd9ceb257749940e3"/>
    <p:sldId xmlns:r="http://schemas.openxmlformats.org/officeDocument/2006/relationships" id="260" r:id="R1e052518ef9a4c72"/>
    <p:sldId xmlns:r="http://schemas.openxmlformats.org/officeDocument/2006/relationships" id="261" r:id="Re05f80d9157b40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9e01a927654ead" /><Relationship Type="http://schemas.openxmlformats.org/officeDocument/2006/relationships/slide" Target="/ppt/slides/slide1.xml" Id="Re0ed454877014126" /><Relationship Type="http://schemas.openxmlformats.org/officeDocument/2006/relationships/slide" Target="/ppt/slides/slide2.xml" Id="Ra056acd671dd4bfc" /><Relationship Type="http://schemas.openxmlformats.org/officeDocument/2006/relationships/slide" Target="/ppt/slides/slide3.xml" Id="R7f5122ede24b461c" /><Relationship Type="http://schemas.openxmlformats.org/officeDocument/2006/relationships/slide" Target="/ppt/slides/slide4.xml" Id="Rd9ceb257749940e3" /><Relationship Type="http://schemas.openxmlformats.org/officeDocument/2006/relationships/slide" Target="/ppt/slides/slide5.xml" Id="R1e052518ef9a4c72" /><Relationship Type="http://schemas.openxmlformats.org/officeDocument/2006/relationships/slide" Target="/ppt/slides/slide6.xml" Id="Re05f80d9157b40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d4862d8ab847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247d593fc44ab" /><Relationship Type="http://schemas.openxmlformats.org/officeDocument/2006/relationships/theme" Target="/ppt/slideMasters/theme/theme1.xml" Id="R8f39bbedfbdf49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6247d593fc44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34be79b054d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e58982d164e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f4e36c9b148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a591e920c47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3a51c2c1f47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da38614ca47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KNUTSMOEN EIENDOM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KNUTSMOEN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KNUTSMOEN EIENDOM ANS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KNUTSMOEN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KNUTSMOEN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KNUTSMOEN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398 689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−77 260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5 945 388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5 960 881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KNUTSMOEN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Vidar Knutsmoen, Fetveien 270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2004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998 379 342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KNUTSMOEN EIENDOM ANS</a:t>
            </a:r>
          </a:p>
        </p:txBody>
      </p:sp>
    </p:spTree>
  </p:cSld>
  <p:clrMapOvr>
    <a:masterClrMapping xmlns:a="http://schemas.openxmlformats.org/drawingml/2006/main"/>
  </p:clrMapOvr>
</p:sld>
</file>