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5bfc8a0d0447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c835aafcb54906"/>
  </p:sldMasterIdLst>
  <p:sldIdLst>
    <p:sldId xmlns:r="http://schemas.openxmlformats.org/officeDocument/2006/relationships" id="256" r:id="R59e3f13960544de1"/>
    <p:sldId xmlns:r="http://schemas.openxmlformats.org/officeDocument/2006/relationships" id="257" r:id="R2dd1f10f2f394069"/>
    <p:sldId xmlns:r="http://schemas.openxmlformats.org/officeDocument/2006/relationships" id="258" r:id="Ra53ce9c078e44124"/>
    <p:sldId xmlns:r="http://schemas.openxmlformats.org/officeDocument/2006/relationships" id="259" r:id="Rf2079b6599754b4c"/>
    <p:sldId xmlns:r="http://schemas.openxmlformats.org/officeDocument/2006/relationships" id="260" r:id="Re0971d90a714419f"/>
    <p:sldId xmlns:r="http://schemas.openxmlformats.org/officeDocument/2006/relationships" id="261" r:id="R5b78baa9bae243ab"/>
    <p:sldId xmlns:r="http://schemas.openxmlformats.org/officeDocument/2006/relationships" id="262" r:id="R2a665cddd30845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835aafcb54906" /><Relationship Type="http://schemas.openxmlformats.org/officeDocument/2006/relationships/slide" Target="/ppt/slides/slide1.xml" Id="R59e3f13960544de1" /><Relationship Type="http://schemas.openxmlformats.org/officeDocument/2006/relationships/slide" Target="/ppt/slides/slide2.xml" Id="R2dd1f10f2f394069" /><Relationship Type="http://schemas.openxmlformats.org/officeDocument/2006/relationships/slide" Target="/ppt/slides/slide3.xml" Id="Ra53ce9c078e44124" /><Relationship Type="http://schemas.openxmlformats.org/officeDocument/2006/relationships/slide" Target="/ppt/slides/slide4.xml" Id="Rf2079b6599754b4c" /><Relationship Type="http://schemas.openxmlformats.org/officeDocument/2006/relationships/slide" Target="/ppt/slides/slide5.xml" Id="Re0971d90a714419f" /><Relationship Type="http://schemas.openxmlformats.org/officeDocument/2006/relationships/slide" Target="/ppt/slides/slide6.xml" Id="R5b78baa9bae243ab" /><Relationship Type="http://schemas.openxmlformats.org/officeDocument/2006/relationships/slide" Target="/ppt/slides/slide7.xml" Id="R2a665cddd30845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4d96c06de742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75e0ca3434320" /><Relationship Type="http://schemas.openxmlformats.org/officeDocument/2006/relationships/theme" Target="/ppt/slideMasters/theme/theme1.xml" Id="R516239d9d4834b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e75e0ca34343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d0d39fc8443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e922bb2254a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6883cdd0247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e25d34a174d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e556de70744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4192aa6ed4d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4df5ed5bb49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TRYPRO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TRYPRO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1 159 987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19 094 572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19 713 279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TRYDAL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Solbergfjellet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998 420 121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TRYPRO HOLDING AS</a:t>
            </a:r>
          </a:p>
        </p:txBody>
      </p:sp>
    </p:spTree>
  </p:cSld>
  <p:clrMapOvr>
    <a:masterClrMapping xmlns:a="http://schemas.openxmlformats.org/drawingml/2006/main"/>
  </p:clrMapOvr>
</p:sld>
</file>