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1751642794a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4a947c7f948fd"/>
  </p:sldMasterIdLst>
  <p:sldIdLst>
    <p:sldId xmlns:r="http://schemas.openxmlformats.org/officeDocument/2006/relationships" id="256" r:id="R7627f4d402714b83"/>
    <p:sldId xmlns:r="http://schemas.openxmlformats.org/officeDocument/2006/relationships" id="257" r:id="R5e8ff69025164398"/>
    <p:sldId xmlns:r="http://schemas.openxmlformats.org/officeDocument/2006/relationships" id="258" r:id="Radf735ac6cf24d0f"/>
    <p:sldId xmlns:r="http://schemas.openxmlformats.org/officeDocument/2006/relationships" id="259" r:id="R296ac9aec7ed4e80"/>
    <p:sldId xmlns:r="http://schemas.openxmlformats.org/officeDocument/2006/relationships" id="260" r:id="Rf3d04601242148ef"/>
    <p:sldId xmlns:r="http://schemas.openxmlformats.org/officeDocument/2006/relationships" id="261" r:id="R251cf461255c4d1b"/>
    <p:sldId xmlns:r="http://schemas.openxmlformats.org/officeDocument/2006/relationships" id="262" r:id="R20eb05ea86d7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4a947c7f948fd" /><Relationship Type="http://schemas.openxmlformats.org/officeDocument/2006/relationships/slide" Target="/ppt/slides/slide1.xml" Id="R7627f4d402714b83" /><Relationship Type="http://schemas.openxmlformats.org/officeDocument/2006/relationships/slide" Target="/ppt/slides/slide2.xml" Id="R5e8ff69025164398" /><Relationship Type="http://schemas.openxmlformats.org/officeDocument/2006/relationships/slide" Target="/ppt/slides/slide3.xml" Id="Radf735ac6cf24d0f" /><Relationship Type="http://schemas.openxmlformats.org/officeDocument/2006/relationships/slide" Target="/ppt/slides/slide4.xml" Id="R296ac9aec7ed4e80" /><Relationship Type="http://schemas.openxmlformats.org/officeDocument/2006/relationships/slide" Target="/ppt/slides/slide5.xml" Id="Rf3d04601242148ef" /><Relationship Type="http://schemas.openxmlformats.org/officeDocument/2006/relationships/slide" Target="/ppt/slides/slide6.xml" Id="R251cf461255c4d1b" /><Relationship Type="http://schemas.openxmlformats.org/officeDocument/2006/relationships/slide" Target="/ppt/slides/slide7.xml" Id="R20eb05ea86d7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766ee094c42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aa00653af40d6" /><Relationship Type="http://schemas.openxmlformats.org/officeDocument/2006/relationships/theme" Target="/ppt/slideMasters/theme/theme1.xml" Id="R43c5c19210a34d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aa00653af40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ba47e0cd84b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ab2d019f645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9f9dfb1394e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e651fe676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231602c5547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f5a70c7b044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336809f2f42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BALLANGRUDTOPPEN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BALLANGRUDTOPPEN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BALLANGRUDTOPPEN HOLDING AS ble etablert [år] og holder til i Lunner.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BALLANGRUDTOPPEN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BALLANGRUDTOPPEN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BALLANGRUDTOPPEN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1 045 370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1 055 593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BALLANGRUDTOPPEN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BJUNE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ANDERSEN BJUNE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BALLANGRUDTOPPEN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2730 Lunner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998 448 646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BALLANGRUDTOPPEN HOLDING AS</a:t>
            </a:r>
          </a:p>
        </p:txBody>
      </p:sp>
    </p:spTree>
  </p:cSld>
  <p:clrMapOvr>
    <a:masterClrMapping xmlns:a="http://schemas.openxmlformats.org/drawingml/2006/main"/>
  </p:clrMapOvr>
</p:sld>
</file>