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782265af941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e4bb0d21b4413"/>
  </p:sldMasterIdLst>
  <p:sldIdLst>
    <p:sldId xmlns:r="http://schemas.openxmlformats.org/officeDocument/2006/relationships" id="256" r:id="Rdd6c007d46a5413f"/>
    <p:sldId xmlns:r="http://schemas.openxmlformats.org/officeDocument/2006/relationships" id="257" r:id="R3a1e323694984951"/>
    <p:sldId xmlns:r="http://schemas.openxmlformats.org/officeDocument/2006/relationships" id="258" r:id="R17519088d8b14d2c"/>
    <p:sldId xmlns:r="http://schemas.openxmlformats.org/officeDocument/2006/relationships" id="259" r:id="Rf5440cbd5bbf4514"/>
    <p:sldId xmlns:r="http://schemas.openxmlformats.org/officeDocument/2006/relationships" id="260" r:id="R607336f3abe14372"/>
    <p:sldId xmlns:r="http://schemas.openxmlformats.org/officeDocument/2006/relationships" id="261" r:id="R4b7f4a0ce627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e4bb0d21b4413" /><Relationship Type="http://schemas.openxmlformats.org/officeDocument/2006/relationships/slide" Target="/ppt/slides/slide1.xml" Id="Rdd6c007d46a5413f" /><Relationship Type="http://schemas.openxmlformats.org/officeDocument/2006/relationships/slide" Target="/ppt/slides/slide2.xml" Id="R3a1e323694984951" /><Relationship Type="http://schemas.openxmlformats.org/officeDocument/2006/relationships/slide" Target="/ppt/slides/slide3.xml" Id="R17519088d8b14d2c" /><Relationship Type="http://schemas.openxmlformats.org/officeDocument/2006/relationships/slide" Target="/ppt/slides/slide4.xml" Id="Rf5440cbd5bbf4514" /><Relationship Type="http://schemas.openxmlformats.org/officeDocument/2006/relationships/slide" Target="/ppt/slides/slide5.xml" Id="R607336f3abe14372" /><Relationship Type="http://schemas.openxmlformats.org/officeDocument/2006/relationships/slide" Target="/ppt/slides/slide6.xml" Id="R4b7f4a0ce627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3f649b059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fad5c774b424a" /><Relationship Type="http://schemas.openxmlformats.org/officeDocument/2006/relationships/theme" Target="/ppt/slideMasters/theme/theme1.xml" Id="Rd1315fec59794b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fad5c774b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cf4f4455046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ddceed3944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304c2ed21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6ede7d5f49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1b3e838ee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b452247a0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