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4a38029723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03f589bd9a46ba"/>
  </p:sldMasterIdLst>
  <p:sldIdLst>
    <p:sldId xmlns:r="http://schemas.openxmlformats.org/officeDocument/2006/relationships" id="256" r:id="R55b1a7cbb8564a9c"/>
    <p:sldId xmlns:r="http://schemas.openxmlformats.org/officeDocument/2006/relationships" id="257" r:id="Rb03d6b656c0940e5"/>
    <p:sldId xmlns:r="http://schemas.openxmlformats.org/officeDocument/2006/relationships" id="258" r:id="R9c943db8efb243bf"/>
    <p:sldId xmlns:r="http://schemas.openxmlformats.org/officeDocument/2006/relationships" id="259" r:id="Red03a94cd59e43de"/>
    <p:sldId xmlns:r="http://schemas.openxmlformats.org/officeDocument/2006/relationships" id="260" r:id="R39b430a12b2243be"/>
    <p:sldId xmlns:r="http://schemas.openxmlformats.org/officeDocument/2006/relationships" id="261" r:id="Rc48ff22679944f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3f589bd9a46ba" /><Relationship Type="http://schemas.openxmlformats.org/officeDocument/2006/relationships/slide" Target="/ppt/slides/slide1.xml" Id="R55b1a7cbb8564a9c" /><Relationship Type="http://schemas.openxmlformats.org/officeDocument/2006/relationships/slide" Target="/ppt/slides/slide2.xml" Id="Rb03d6b656c0940e5" /><Relationship Type="http://schemas.openxmlformats.org/officeDocument/2006/relationships/slide" Target="/ppt/slides/slide3.xml" Id="R9c943db8efb243bf" /><Relationship Type="http://schemas.openxmlformats.org/officeDocument/2006/relationships/slide" Target="/ppt/slides/slide4.xml" Id="Red03a94cd59e43de" /><Relationship Type="http://schemas.openxmlformats.org/officeDocument/2006/relationships/slide" Target="/ppt/slides/slide5.xml" Id="R39b430a12b2243be" /><Relationship Type="http://schemas.openxmlformats.org/officeDocument/2006/relationships/slide" Target="/ppt/slides/slide6.xml" Id="Rc48ff22679944f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07b71608545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4437b65ae420f" /><Relationship Type="http://schemas.openxmlformats.org/officeDocument/2006/relationships/theme" Target="/ppt/slideMasters/theme/theme1.xml" Id="Rafcab169bf8a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34437b65ae42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3925d45f640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45272d5994b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4185f397d4d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16931f4c14d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6fdb7e47444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29dad4d1449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JANNOVA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JANNOVA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3 874 906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998 627 850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JANNOVA AS</a:t>
            </a:r>
          </a:p>
        </p:txBody>
      </p:sp>
    </p:spTree>
  </p:cSld>
  <p:clrMapOvr>
    <a:masterClrMapping xmlns:a="http://schemas.openxmlformats.org/drawingml/2006/main"/>
  </p:clrMapOvr>
</p:sld>
</file>