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90b625eca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a8137c77e463a"/>
  </p:sldMasterIdLst>
  <p:sldIdLst>
    <p:sldId xmlns:r="http://schemas.openxmlformats.org/officeDocument/2006/relationships" id="256" r:id="Re348780f99f345f4"/>
    <p:sldId xmlns:r="http://schemas.openxmlformats.org/officeDocument/2006/relationships" id="257" r:id="R3ff8ceaf471c47c7"/>
    <p:sldId xmlns:r="http://schemas.openxmlformats.org/officeDocument/2006/relationships" id="258" r:id="Rd2a8eb9069bf453c"/>
    <p:sldId xmlns:r="http://schemas.openxmlformats.org/officeDocument/2006/relationships" id="259" r:id="R44d8d29f1ddd4fab"/>
    <p:sldId xmlns:r="http://schemas.openxmlformats.org/officeDocument/2006/relationships" id="260" r:id="R4e87d333383e4a08"/>
    <p:sldId xmlns:r="http://schemas.openxmlformats.org/officeDocument/2006/relationships" id="261" r:id="Rffecf26c3a13415b"/>
    <p:sldId xmlns:r="http://schemas.openxmlformats.org/officeDocument/2006/relationships" id="262" r:id="R0b37b116481b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a8137c77e463a" /><Relationship Type="http://schemas.openxmlformats.org/officeDocument/2006/relationships/slide" Target="/ppt/slides/slide1.xml" Id="Re348780f99f345f4" /><Relationship Type="http://schemas.openxmlformats.org/officeDocument/2006/relationships/slide" Target="/ppt/slides/slide2.xml" Id="R3ff8ceaf471c47c7" /><Relationship Type="http://schemas.openxmlformats.org/officeDocument/2006/relationships/slide" Target="/ppt/slides/slide3.xml" Id="Rd2a8eb9069bf453c" /><Relationship Type="http://schemas.openxmlformats.org/officeDocument/2006/relationships/slide" Target="/ppt/slides/slide4.xml" Id="R44d8d29f1ddd4fab" /><Relationship Type="http://schemas.openxmlformats.org/officeDocument/2006/relationships/slide" Target="/ppt/slides/slide5.xml" Id="R4e87d333383e4a08" /><Relationship Type="http://schemas.openxmlformats.org/officeDocument/2006/relationships/slide" Target="/ppt/slides/slide6.xml" Id="Rffecf26c3a13415b" /><Relationship Type="http://schemas.openxmlformats.org/officeDocument/2006/relationships/slide" Target="/ppt/slides/slide7.xml" Id="R0b37b116481b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ab825f9b24f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d0e4770be4126" /><Relationship Type="http://schemas.openxmlformats.org/officeDocument/2006/relationships/theme" Target="/ppt/slideMasters/theme/theme1.xml" Id="R6161b9ffd987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ed0e4770be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22911d1af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ff214d8d3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758e0ca46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f99a337f1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d5fc9a6c7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af213c69b48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ceee5ab0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ELEKTROKONSULT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Nansens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lars@elektrokonsult.no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www.elektrokonsult.no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998 679 087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ELEKTROKONSULT AS</a:t>
            </a:r>
          </a:p>
        </p:txBody>
      </p:sp>
    </p:spTree>
  </p:cSld>
  <p:clrMapOvr>
    <a:masterClrMapping xmlns:a="http://schemas.openxmlformats.org/drawingml/2006/main"/>
  </p:clrMapOvr>
</p:sld>
</file>