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38564f0c64c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0799724924157"/>
  </p:sldMasterIdLst>
  <p:sldIdLst>
    <p:sldId xmlns:r="http://schemas.openxmlformats.org/officeDocument/2006/relationships" id="256" r:id="Raded4da0e3b44bc0"/>
    <p:sldId xmlns:r="http://schemas.openxmlformats.org/officeDocument/2006/relationships" id="257" r:id="R78feb34cdfe94318"/>
    <p:sldId xmlns:r="http://schemas.openxmlformats.org/officeDocument/2006/relationships" id="258" r:id="Rd462cd1eb95b428a"/>
    <p:sldId xmlns:r="http://schemas.openxmlformats.org/officeDocument/2006/relationships" id="259" r:id="Ra7fadafc1f1b409f"/>
    <p:sldId xmlns:r="http://schemas.openxmlformats.org/officeDocument/2006/relationships" id="260" r:id="R66318a7b33c2419e"/>
    <p:sldId xmlns:r="http://schemas.openxmlformats.org/officeDocument/2006/relationships" id="261" r:id="R92d03b8a921145f0"/>
    <p:sldId xmlns:r="http://schemas.openxmlformats.org/officeDocument/2006/relationships" id="262" r:id="R2d82ab46c475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0799724924157" /><Relationship Type="http://schemas.openxmlformats.org/officeDocument/2006/relationships/slide" Target="/ppt/slides/slide1.xml" Id="Raded4da0e3b44bc0" /><Relationship Type="http://schemas.openxmlformats.org/officeDocument/2006/relationships/slide" Target="/ppt/slides/slide2.xml" Id="R78feb34cdfe94318" /><Relationship Type="http://schemas.openxmlformats.org/officeDocument/2006/relationships/slide" Target="/ppt/slides/slide3.xml" Id="Rd462cd1eb95b428a" /><Relationship Type="http://schemas.openxmlformats.org/officeDocument/2006/relationships/slide" Target="/ppt/slides/slide4.xml" Id="Ra7fadafc1f1b409f" /><Relationship Type="http://schemas.openxmlformats.org/officeDocument/2006/relationships/slide" Target="/ppt/slides/slide5.xml" Id="R66318a7b33c2419e" /><Relationship Type="http://schemas.openxmlformats.org/officeDocument/2006/relationships/slide" Target="/ppt/slides/slide6.xml" Id="R92d03b8a921145f0" /><Relationship Type="http://schemas.openxmlformats.org/officeDocument/2006/relationships/slide" Target="/ppt/slides/slide7.xml" Id="R2d82ab46c475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d4784038c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12140502642eb" /><Relationship Type="http://schemas.openxmlformats.org/officeDocument/2006/relationships/theme" Target="/ppt/slideMasters/theme/theme1.xml" Id="Re355ad158619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121405026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57a5cac9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dc40fb19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fb67d55f1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4ba439c1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8433908c84e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dc642932a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34b034192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BERGSKOGEN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127 856 634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VALLELØKKEN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fredrik@bergskogen.no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998 737 621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