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3f358c3b16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cef5a02a74406"/>
  </p:sldMasterIdLst>
  <p:sldIdLst>
    <p:sldId xmlns:r="http://schemas.openxmlformats.org/officeDocument/2006/relationships" id="256" r:id="R70729c0ebeda487b"/>
    <p:sldId xmlns:r="http://schemas.openxmlformats.org/officeDocument/2006/relationships" id="257" r:id="Ra37595e4a1854936"/>
    <p:sldId xmlns:r="http://schemas.openxmlformats.org/officeDocument/2006/relationships" id="258" r:id="R8aa271e823804829"/>
    <p:sldId xmlns:r="http://schemas.openxmlformats.org/officeDocument/2006/relationships" id="259" r:id="R50305405fdd042cb"/>
    <p:sldId xmlns:r="http://schemas.openxmlformats.org/officeDocument/2006/relationships" id="260" r:id="Rb6f3429a1a5e420a"/>
    <p:sldId xmlns:r="http://schemas.openxmlformats.org/officeDocument/2006/relationships" id="261" r:id="R116d1965915b436f"/>
    <p:sldId xmlns:r="http://schemas.openxmlformats.org/officeDocument/2006/relationships" id="262" r:id="Red35f371744f47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cef5a02a74406" /><Relationship Type="http://schemas.openxmlformats.org/officeDocument/2006/relationships/slide" Target="/ppt/slides/slide1.xml" Id="R70729c0ebeda487b" /><Relationship Type="http://schemas.openxmlformats.org/officeDocument/2006/relationships/slide" Target="/ppt/slides/slide2.xml" Id="Ra37595e4a1854936" /><Relationship Type="http://schemas.openxmlformats.org/officeDocument/2006/relationships/slide" Target="/ppt/slides/slide3.xml" Id="R8aa271e823804829" /><Relationship Type="http://schemas.openxmlformats.org/officeDocument/2006/relationships/slide" Target="/ppt/slides/slide4.xml" Id="R50305405fdd042cb" /><Relationship Type="http://schemas.openxmlformats.org/officeDocument/2006/relationships/slide" Target="/ppt/slides/slide5.xml" Id="Rb6f3429a1a5e420a" /><Relationship Type="http://schemas.openxmlformats.org/officeDocument/2006/relationships/slide" Target="/ppt/slides/slide6.xml" Id="R116d1965915b436f" /><Relationship Type="http://schemas.openxmlformats.org/officeDocument/2006/relationships/slide" Target="/ppt/slides/slide7.xml" Id="Red35f371744f47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fc70af030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923300f7344a1" /><Relationship Type="http://schemas.openxmlformats.org/officeDocument/2006/relationships/theme" Target="/ppt/slideMasters/theme/theme1.xml" Id="R2baea090d1ec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923300f73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9fa86f5f94a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bb084d8bc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a8efd400d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c6d9a223c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71bf003fb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8c1f91d6649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090128dd2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