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f53f1bc75447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34e5b663ec4894"/>
  </p:sldMasterIdLst>
  <p:sldIdLst>
    <p:sldId xmlns:r="http://schemas.openxmlformats.org/officeDocument/2006/relationships" id="256" r:id="R9f62705419794c42"/>
    <p:sldId xmlns:r="http://schemas.openxmlformats.org/officeDocument/2006/relationships" id="257" r:id="Re1f398bf3be8453f"/>
    <p:sldId xmlns:r="http://schemas.openxmlformats.org/officeDocument/2006/relationships" id="258" r:id="R66fedfd63a374d48"/>
    <p:sldId xmlns:r="http://schemas.openxmlformats.org/officeDocument/2006/relationships" id="259" r:id="R2795a89d7c6d4e6e"/>
    <p:sldId xmlns:r="http://schemas.openxmlformats.org/officeDocument/2006/relationships" id="260" r:id="Rc8817f0a03d9442b"/>
    <p:sldId xmlns:r="http://schemas.openxmlformats.org/officeDocument/2006/relationships" id="261" r:id="R4a14a19de3d54c29"/>
    <p:sldId xmlns:r="http://schemas.openxmlformats.org/officeDocument/2006/relationships" id="262" r:id="R320689b7a89440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4e5b663ec4894" /><Relationship Type="http://schemas.openxmlformats.org/officeDocument/2006/relationships/slide" Target="/ppt/slides/slide1.xml" Id="R9f62705419794c42" /><Relationship Type="http://schemas.openxmlformats.org/officeDocument/2006/relationships/slide" Target="/ppt/slides/slide2.xml" Id="Re1f398bf3be8453f" /><Relationship Type="http://schemas.openxmlformats.org/officeDocument/2006/relationships/slide" Target="/ppt/slides/slide3.xml" Id="R66fedfd63a374d48" /><Relationship Type="http://schemas.openxmlformats.org/officeDocument/2006/relationships/slide" Target="/ppt/slides/slide4.xml" Id="R2795a89d7c6d4e6e" /><Relationship Type="http://schemas.openxmlformats.org/officeDocument/2006/relationships/slide" Target="/ppt/slides/slide5.xml" Id="Rc8817f0a03d9442b" /><Relationship Type="http://schemas.openxmlformats.org/officeDocument/2006/relationships/slide" Target="/ppt/slides/slide6.xml" Id="R4a14a19de3d54c29" /><Relationship Type="http://schemas.openxmlformats.org/officeDocument/2006/relationships/slide" Target="/ppt/slides/slide7.xml" Id="R320689b7a89440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db0e5b7c545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d44eb357d412a" /><Relationship Type="http://schemas.openxmlformats.org/officeDocument/2006/relationships/theme" Target="/ppt/slideMasters/theme/theme1.xml" Id="R1b7a9a4177c349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fd44eb357d41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a0c3c423847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a40a9dfbb43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386f2461648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a58679cdc43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d1081c79645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85be0f72a4f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28977ed6841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ASBJØRN 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ASBJØRN DAHL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164 053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184 287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2 477 778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ASBJØRN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Børresens alle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999 045 073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