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cb011ea3ec47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7005f1ed084607"/>
  </p:sldMasterIdLst>
  <p:sldIdLst>
    <p:sldId xmlns:r="http://schemas.openxmlformats.org/officeDocument/2006/relationships" id="256" r:id="R3531c8bb397c41c6"/>
    <p:sldId xmlns:r="http://schemas.openxmlformats.org/officeDocument/2006/relationships" id="257" r:id="R247faa7aece84478"/>
    <p:sldId xmlns:r="http://schemas.openxmlformats.org/officeDocument/2006/relationships" id="258" r:id="R403f5c281948453a"/>
    <p:sldId xmlns:r="http://schemas.openxmlformats.org/officeDocument/2006/relationships" id="259" r:id="R11ecbc71d3274415"/>
    <p:sldId xmlns:r="http://schemas.openxmlformats.org/officeDocument/2006/relationships" id="260" r:id="R20f2a6f37d30499c"/>
    <p:sldId xmlns:r="http://schemas.openxmlformats.org/officeDocument/2006/relationships" id="261" r:id="R41c0aa56cbda4ca4"/>
    <p:sldId xmlns:r="http://schemas.openxmlformats.org/officeDocument/2006/relationships" id="262" r:id="R2d3aae242b1342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7005f1ed084607" /><Relationship Type="http://schemas.openxmlformats.org/officeDocument/2006/relationships/slide" Target="/ppt/slides/slide1.xml" Id="R3531c8bb397c41c6" /><Relationship Type="http://schemas.openxmlformats.org/officeDocument/2006/relationships/slide" Target="/ppt/slides/slide2.xml" Id="R247faa7aece84478" /><Relationship Type="http://schemas.openxmlformats.org/officeDocument/2006/relationships/slide" Target="/ppt/slides/slide3.xml" Id="R403f5c281948453a" /><Relationship Type="http://schemas.openxmlformats.org/officeDocument/2006/relationships/slide" Target="/ppt/slides/slide4.xml" Id="R11ecbc71d3274415" /><Relationship Type="http://schemas.openxmlformats.org/officeDocument/2006/relationships/slide" Target="/ppt/slides/slide5.xml" Id="R20f2a6f37d30499c" /><Relationship Type="http://schemas.openxmlformats.org/officeDocument/2006/relationships/slide" Target="/ppt/slides/slide6.xml" Id="R41c0aa56cbda4ca4" /><Relationship Type="http://schemas.openxmlformats.org/officeDocument/2006/relationships/slide" Target="/ppt/slides/slide7.xml" Id="R2d3aae242b1342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f7aa05052c41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55f79f8c1b45fd" /><Relationship Type="http://schemas.openxmlformats.org/officeDocument/2006/relationships/theme" Target="/ppt/slideMasters/theme/theme1.xml" Id="R1c93d4932e3b49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55f79f8c1b45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b4ccc6733d47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6b81d3d7844a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627059009646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c360db207649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3be93f101248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775c24e20c41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376db70e5043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ØYVIND NILSEN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NILSEN AS ble etablert [år] og holder til i Kråkstad.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124 171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3 239 664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7 739 564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SMITH NILSEN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NILSEN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Hesteskoen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1408 Kråkstad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999 668 607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